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5" r:id="rId35"/>
    <p:sldId id="297" r:id="rId36"/>
    <p:sldId id="298" r:id="rId3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C35282-44FE-4B72-810B-B660783B496E}">
  <a:tblStyle styleId="{9FC35282-44FE-4B72-810B-B660783B49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a9db1614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a9db1614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b11daa2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b11daa2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b11daa25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b11daa25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b11daa25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b11daa25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b11daa25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b11daa25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b11daa2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b11daa2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b11daa25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b11daa25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b11daa25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b11daa25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b11daa25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b11daa25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b11daa2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b11daa2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b50bf8a8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b50bf8a8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b11daa2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b11daa2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b11daa25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b11daa25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b11daa25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b11daa25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b50bf8a8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b50bf8a8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b11daa25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b11daa25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b11daa25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b11daa25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b11daa25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b11daa25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b11daa25c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b11daa25c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b11daa25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b11daa25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b50bf8a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b50bf8a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b11daa2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b11daa2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b11daa25c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b11daa25c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b11daa25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b11daa25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b11daa2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b11daa2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b11daa25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b11daa25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b11daa25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b11daa25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b11daa25c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b11daa25c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b11daa25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b11daa25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9cf2aaae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9cf2aaae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9cf2aaae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9cf2aaae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9cf2aaae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9cf2aaae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a147078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a147078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a9db1614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a9db1614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a147078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a147078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sAC7LIpRm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Grade 1/2 Social Class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problem or little problem?</a:t>
            </a: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47" name="Google Shape;147;p24"/>
          <p:cNvGraphicFramePr/>
          <p:nvPr/>
        </p:nvGraphicFramePr>
        <p:xfrm>
          <a:off x="471900" y="4248275"/>
          <a:ext cx="7239000" cy="396210"/>
        </p:xfrm>
        <a:graphic>
          <a:graphicData uri="http://schemas.openxmlformats.org/drawingml/2006/table">
            <a:tbl>
              <a:tblPr>
                <a:noFill/>
                <a:tableStyleId>{9FC35282-44FE-4B72-810B-B660783B496E}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5276"/>
          <a:stretch/>
        </p:blipFill>
        <p:spPr>
          <a:xfrm>
            <a:off x="471900" y="1919075"/>
            <a:ext cx="5729475" cy="22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415875" y="4294575"/>
            <a:ext cx="364800" cy="303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Game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l="19682" r="19322"/>
          <a:stretch/>
        </p:blipFill>
        <p:spPr>
          <a:xfrm>
            <a:off x="1387475" y="1919075"/>
            <a:ext cx="1878025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4">
            <a:alphaModFix/>
          </a:blip>
          <a:srcRect l="21224" r="17236"/>
          <a:stretch/>
        </p:blipFill>
        <p:spPr>
          <a:xfrm>
            <a:off x="5760150" y="1919075"/>
            <a:ext cx="1667799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200" y="1919075"/>
            <a:ext cx="4234688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3363613" y="3674975"/>
            <a:ext cx="259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l="19682" r="19322"/>
          <a:stretch/>
        </p:blipFill>
        <p:spPr>
          <a:xfrm>
            <a:off x="756800" y="1919075"/>
            <a:ext cx="1878025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5">
            <a:alphaModFix/>
          </a:blip>
          <a:srcRect l="21224" r="17236"/>
          <a:stretch/>
        </p:blipFill>
        <p:spPr>
          <a:xfrm>
            <a:off x="6152725" y="1919075"/>
            <a:ext cx="1667799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l="34529"/>
          <a:stretch/>
        </p:blipFill>
        <p:spPr>
          <a:xfrm>
            <a:off x="3139346" y="1919075"/>
            <a:ext cx="2772551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3363613" y="3674975"/>
            <a:ext cx="259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l="19682" r="19322"/>
          <a:stretch/>
        </p:blipFill>
        <p:spPr>
          <a:xfrm>
            <a:off x="471900" y="3301035"/>
            <a:ext cx="920400" cy="132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5">
            <a:alphaModFix/>
          </a:blip>
          <a:srcRect l="21224" r="17236"/>
          <a:stretch/>
        </p:blipFill>
        <p:spPr>
          <a:xfrm>
            <a:off x="6152725" y="3301025"/>
            <a:ext cx="817376" cy="13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981050" y="2312475"/>
            <a:ext cx="1752000" cy="8970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it an animal?</a:t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l="34529"/>
          <a:stretch/>
        </p:blipFill>
        <p:spPr>
          <a:xfrm>
            <a:off x="3139346" y="1919075"/>
            <a:ext cx="2772551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3363613" y="3674975"/>
            <a:ext cx="259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/>
          </a:blip>
          <a:srcRect l="19682" r="19322"/>
          <a:stretch/>
        </p:blipFill>
        <p:spPr>
          <a:xfrm>
            <a:off x="471900" y="3301035"/>
            <a:ext cx="920400" cy="132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5">
            <a:alphaModFix/>
          </a:blip>
          <a:srcRect l="21224" r="17236"/>
          <a:stretch/>
        </p:blipFill>
        <p:spPr>
          <a:xfrm>
            <a:off x="6152725" y="3301025"/>
            <a:ext cx="817376" cy="13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6460900" y="2340500"/>
            <a:ext cx="2233200" cy="8970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Does it have four legs?</a:t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l="34529"/>
          <a:stretch/>
        </p:blipFill>
        <p:spPr>
          <a:xfrm>
            <a:off x="3139346" y="1919075"/>
            <a:ext cx="2772551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3363613" y="3674975"/>
            <a:ext cx="259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l="19682" r="19322"/>
          <a:stretch/>
        </p:blipFill>
        <p:spPr>
          <a:xfrm>
            <a:off x="471900" y="3301035"/>
            <a:ext cx="920400" cy="132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5">
            <a:alphaModFix/>
          </a:blip>
          <a:srcRect l="21224" r="17236"/>
          <a:stretch/>
        </p:blipFill>
        <p:spPr>
          <a:xfrm>
            <a:off x="6152725" y="3301025"/>
            <a:ext cx="817376" cy="13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728775" y="2256400"/>
            <a:ext cx="2233200" cy="8970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it chubby?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l="34529"/>
          <a:stretch/>
        </p:blipFill>
        <p:spPr>
          <a:xfrm>
            <a:off x="3139346" y="1919075"/>
            <a:ext cx="2772551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3363613" y="3674975"/>
            <a:ext cx="259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4">
            <a:alphaModFix/>
          </a:blip>
          <a:srcRect l="19682" r="19322"/>
          <a:stretch/>
        </p:blipFill>
        <p:spPr>
          <a:xfrm>
            <a:off x="471900" y="3301035"/>
            <a:ext cx="920400" cy="132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5">
            <a:alphaModFix/>
          </a:blip>
          <a:srcRect l="21224" r="17236"/>
          <a:stretch/>
        </p:blipFill>
        <p:spPr>
          <a:xfrm>
            <a:off x="6152725" y="3301025"/>
            <a:ext cx="817376" cy="13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/>
          <p:nvPr/>
        </p:nvSpPr>
        <p:spPr>
          <a:xfrm>
            <a:off x="6334775" y="2228375"/>
            <a:ext cx="2233200" cy="8970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it a type of bear?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l="34529"/>
          <a:stretch/>
        </p:blipFill>
        <p:spPr>
          <a:xfrm>
            <a:off x="3139346" y="1919075"/>
            <a:ext cx="2772551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3363613" y="3674975"/>
            <a:ext cx="259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l="19682" r="19322"/>
          <a:stretch/>
        </p:blipFill>
        <p:spPr>
          <a:xfrm>
            <a:off x="471900" y="3301035"/>
            <a:ext cx="920400" cy="132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5">
            <a:alphaModFix/>
          </a:blip>
          <a:srcRect l="21224" r="17236"/>
          <a:stretch/>
        </p:blipFill>
        <p:spPr>
          <a:xfrm>
            <a:off x="6152725" y="3301025"/>
            <a:ext cx="817376" cy="13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/>
          <p:nvPr/>
        </p:nvSpPr>
        <p:spPr>
          <a:xfrm>
            <a:off x="906150" y="2200325"/>
            <a:ext cx="1995000" cy="8970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it brown?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62100" y="1919075"/>
            <a:ext cx="8441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Pay attention	     Talk about play        Introduce a game	Play a game</a:t>
            </a:r>
            <a:endParaRPr dirty="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571738"/>
            <a:ext cx="1807950" cy="12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163" y="2571433"/>
            <a:ext cx="1807950" cy="120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71748"/>
            <a:ext cx="1807951" cy="12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825" y="2571262"/>
            <a:ext cx="2025300" cy="12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l="34529"/>
          <a:stretch/>
        </p:blipFill>
        <p:spPr>
          <a:xfrm>
            <a:off x="3139346" y="1919075"/>
            <a:ext cx="2772551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3363613" y="3674975"/>
            <a:ext cx="259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4">
            <a:alphaModFix/>
          </a:blip>
          <a:srcRect l="19682" r="19322"/>
          <a:stretch/>
        </p:blipFill>
        <p:spPr>
          <a:xfrm>
            <a:off x="471900" y="3301035"/>
            <a:ext cx="920400" cy="132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 rotWithShape="1">
          <a:blip r:embed="rId5">
            <a:alphaModFix/>
          </a:blip>
          <a:srcRect l="21224" r="17236"/>
          <a:stretch/>
        </p:blipFill>
        <p:spPr>
          <a:xfrm>
            <a:off x="6152725" y="3301025"/>
            <a:ext cx="817376" cy="13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/>
          <p:nvPr/>
        </p:nvSpPr>
        <p:spPr>
          <a:xfrm>
            <a:off x="6386000" y="2256375"/>
            <a:ext cx="1995000" cy="8970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it a panda?</a:t>
            </a:r>
            <a:endParaRPr sz="2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I?</a:t>
            </a:r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 l="34529"/>
          <a:stretch/>
        </p:blipFill>
        <p:spPr>
          <a:xfrm>
            <a:off x="3139346" y="1919075"/>
            <a:ext cx="2772551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3363613" y="3674975"/>
            <a:ext cx="259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4">
            <a:alphaModFix/>
          </a:blip>
          <a:srcRect l="19682" r="19322"/>
          <a:stretch/>
        </p:blipFill>
        <p:spPr>
          <a:xfrm>
            <a:off x="471900" y="3301035"/>
            <a:ext cx="920400" cy="132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5">
            <a:alphaModFix/>
          </a:blip>
          <a:srcRect l="21224" r="17236"/>
          <a:stretch/>
        </p:blipFill>
        <p:spPr>
          <a:xfrm>
            <a:off x="6152725" y="3301025"/>
            <a:ext cx="817376" cy="13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 rotWithShape="1">
          <a:blip r:embed="rId6">
            <a:alphaModFix/>
          </a:blip>
          <a:srcRect b="19588"/>
          <a:stretch/>
        </p:blipFill>
        <p:spPr>
          <a:xfrm>
            <a:off x="7162747" y="1919075"/>
            <a:ext cx="1531253" cy="13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and unexpected behaviors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 r="5642"/>
          <a:stretch/>
        </p:blipFill>
        <p:spPr>
          <a:xfrm>
            <a:off x="471900" y="1919075"/>
            <a:ext cx="2625400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and unexpected behaviors</a:t>
            </a: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9" y="1919075"/>
            <a:ext cx="406032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and unexpected behaviors</a:t>
            </a:r>
            <a:endParaRPr/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474400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and unexpected behaviors</a:t>
            </a: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613614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Animals and school stuff</a:t>
            </a:r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2148900" cy="12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550" y="2640900"/>
            <a:ext cx="2004026" cy="198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875" y="2088225"/>
            <a:ext cx="2337150" cy="15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100" y="3360723"/>
            <a:ext cx="2148901" cy="126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Teachers can help you!</a:t>
            </a:r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Lists of animals and school things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If you don’t know what to ask … 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If you forgot what we have known … 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Team Blue</a:t>
            </a:r>
            <a:r>
              <a:rPr lang="en" dirty="0"/>
              <a:t>		vs. 		Team Red</a:t>
            </a:r>
            <a:endParaRPr dirty="0"/>
          </a:p>
        </p:txBody>
      </p:sp>
      <p:sp>
        <p:nvSpPr>
          <p:cNvPr id="305" name="Google Shape;305;p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06" name="Google Shape;306;p42"/>
          <p:cNvSpPr/>
          <p:nvPr/>
        </p:nvSpPr>
        <p:spPr>
          <a:xfrm>
            <a:off x="7052900" y="3342075"/>
            <a:ext cx="1198800" cy="111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"/>
          <p:cNvSpPr/>
          <p:nvPr/>
        </p:nvSpPr>
        <p:spPr>
          <a:xfrm>
            <a:off x="754875" y="3342075"/>
            <a:ext cx="1198800" cy="111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Ready to Play!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Parts of Play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5423800" y="3349575"/>
            <a:ext cx="2971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elephant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6"/>
          <p:cNvSpPr txBox="1"/>
          <p:nvPr/>
        </p:nvSpPr>
        <p:spPr>
          <a:xfrm>
            <a:off x="770825" y="2312500"/>
            <a:ext cx="130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 txBox="1"/>
          <p:nvPr/>
        </p:nvSpPr>
        <p:spPr>
          <a:xfrm>
            <a:off x="5676050" y="3573825"/>
            <a:ext cx="2835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scissors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8"/>
          <p:cNvSpPr txBox="1"/>
          <p:nvPr/>
        </p:nvSpPr>
        <p:spPr>
          <a:xfrm>
            <a:off x="5143500" y="3573825"/>
            <a:ext cx="3368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glue stick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2"/>
          <p:cNvSpPr txBox="1"/>
          <p:nvPr/>
        </p:nvSpPr>
        <p:spPr>
          <a:xfrm>
            <a:off x="714750" y="2999225"/>
            <a:ext cx="2228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dog</a:t>
            </a:r>
            <a:endParaRPr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4"/>
          <p:cNvPicPr preferRelativeResize="0"/>
          <p:nvPr/>
        </p:nvPicPr>
        <p:blipFill rotWithShape="1">
          <a:blip r:embed="rId3">
            <a:alphaModFix/>
          </a:blip>
          <a:srcRect b="19588"/>
          <a:stretch/>
        </p:blipFill>
        <p:spPr>
          <a:xfrm>
            <a:off x="1607200" y="0"/>
            <a:ext cx="59296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up!</a:t>
            </a:r>
            <a:endParaRPr/>
          </a:p>
        </p:txBody>
      </p:sp>
      <p:sp>
        <p:nvSpPr>
          <p:cNvPr id="384" name="Google Shape;384;p5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Parts of Play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Set up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Play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Clean up</a:t>
            </a:r>
            <a:endParaRPr sz="2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/>
              <a:t>Where do you want to spend the most time?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How much time do you want to spend on each part?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Set up			Play			Clean up</a:t>
            </a:r>
            <a:endParaRPr dirty="0"/>
          </a:p>
        </p:txBody>
      </p:sp>
      <p:sp>
        <p:nvSpPr>
          <p:cNvPr id="107" name="Google Shape;107;p19"/>
          <p:cNvSpPr/>
          <p:nvPr/>
        </p:nvSpPr>
        <p:spPr>
          <a:xfrm>
            <a:off x="481050" y="2309025"/>
            <a:ext cx="2235000" cy="23091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3364325" y="2309025"/>
            <a:ext cx="2235000" cy="23091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6459000" y="2309025"/>
            <a:ext cx="2235000" cy="23091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you took too long to set up?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https://youtu.be/WsAC7LIpRmI</a:t>
            </a:r>
            <a:r>
              <a:rPr lang="en"/>
              <a:t> (1:33)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problem or little problem?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726732" cy="232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" name="Google Shape;123;p21"/>
          <p:cNvGraphicFramePr/>
          <p:nvPr/>
        </p:nvGraphicFramePr>
        <p:xfrm>
          <a:off x="471900" y="4248275"/>
          <a:ext cx="7239000" cy="396210"/>
        </p:xfrm>
        <a:graphic>
          <a:graphicData uri="http://schemas.openxmlformats.org/drawingml/2006/table">
            <a:tbl>
              <a:tblPr>
                <a:noFill/>
                <a:tableStyleId>{9FC35282-44FE-4B72-810B-B660783B496E}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problem or little problem?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726732" cy="232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" name="Google Shape;131;p22"/>
          <p:cNvGraphicFramePr/>
          <p:nvPr/>
        </p:nvGraphicFramePr>
        <p:xfrm>
          <a:off x="471900" y="4248275"/>
          <a:ext cx="7239000" cy="396210"/>
        </p:xfrm>
        <a:graphic>
          <a:graphicData uri="http://schemas.openxmlformats.org/drawingml/2006/table">
            <a:tbl>
              <a:tblPr>
                <a:noFill/>
                <a:tableStyleId>{9FC35282-44FE-4B72-810B-B660783B496E}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2" name="Google Shape;132;p22"/>
          <p:cNvSpPr/>
          <p:nvPr/>
        </p:nvSpPr>
        <p:spPr>
          <a:xfrm>
            <a:off x="415875" y="4294575"/>
            <a:ext cx="364800" cy="303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problem or little problem?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39" name="Google Shape;139;p23"/>
          <p:cNvGraphicFramePr/>
          <p:nvPr/>
        </p:nvGraphicFramePr>
        <p:xfrm>
          <a:off x="471900" y="4248275"/>
          <a:ext cx="7239000" cy="396210"/>
        </p:xfrm>
        <a:graphic>
          <a:graphicData uri="http://schemas.openxmlformats.org/drawingml/2006/table">
            <a:tbl>
              <a:tblPr>
                <a:noFill/>
                <a:tableStyleId>{9FC35282-44FE-4B72-810B-B660783B496E}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5276"/>
          <a:stretch/>
        </p:blipFill>
        <p:spPr>
          <a:xfrm>
            <a:off x="471900" y="1919075"/>
            <a:ext cx="5729475" cy="22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On-screen Show (16:9)</PresentationFormat>
  <Paragraphs>100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Roboto</vt:lpstr>
      <vt:lpstr>Material</vt:lpstr>
      <vt:lpstr>Play</vt:lpstr>
      <vt:lpstr>Today’s Plan</vt:lpstr>
      <vt:lpstr>3 Parts of Play</vt:lpstr>
      <vt:lpstr>3 Parts of Play</vt:lpstr>
      <vt:lpstr>How much time do you want to spend on each part?</vt:lpstr>
      <vt:lpstr>What happens if you took too long to set up?</vt:lpstr>
      <vt:lpstr>Big problem or little problem?</vt:lpstr>
      <vt:lpstr>Big problem or little problem?</vt:lpstr>
      <vt:lpstr>Big problem or little problem?</vt:lpstr>
      <vt:lpstr>Big problem or little problem?</vt:lpstr>
      <vt:lpstr>Today’s Game</vt:lpstr>
      <vt:lpstr>What Am I?</vt:lpstr>
      <vt:lpstr>What Am I?</vt:lpstr>
      <vt:lpstr>What Am I?</vt:lpstr>
      <vt:lpstr>What Am I?</vt:lpstr>
      <vt:lpstr>What Am I?</vt:lpstr>
      <vt:lpstr>What Am I?</vt:lpstr>
      <vt:lpstr>What Am I?</vt:lpstr>
      <vt:lpstr>What Am I?</vt:lpstr>
      <vt:lpstr>What Am I?</vt:lpstr>
      <vt:lpstr>What Am I?</vt:lpstr>
      <vt:lpstr>Expected and unexpected behaviors</vt:lpstr>
      <vt:lpstr>Expected and unexpected behaviors</vt:lpstr>
      <vt:lpstr>Expected and unexpected behaviors</vt:lpstr>
      <vt:lpstr>Expected and unexpected behaviors</vt:lpstr>
      <vt:lpstr>Animals and school stuff</vt:lpstr>
      <vt:lpstr>Teachers can help you!</vt:lpstr>
      <vt:lpstr>Team Blue  vs.   Team Red</vt:lpstr>
      <vt:lpstr>Get Ready to Play!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 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</dc:title>
  <cp:lastModifiedBy>YouranLIN</cp:lastModifiedBy>
  <cp:revision>4</cp:revision>
  <dcterms:modified xsi:type="dcterms:W3CDTF">2022-12-25T08:08:22Z</dcterms:modified>
</cp:coreProperties>
</file>